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E775-73B4-430F-BB94-952AEC9FBAC6}" type="datetimeFigureOut">
              <a:rPr lang="pt-BR" smtClean="0"/>
              <a:t>16/7/2010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6A0C-1BF7-4469-8567-52180612478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200025"/>
            <a:ext cx="858202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200025"/>
            <a:ext cx="86010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5263"/>
            <a:ext cx="85725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38125"/>
            <a:ext cx="85725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90500"/>
            <a:ext cx="85248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214313"/>
            <a:ext cx="85915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214313"/>
            <a:ext cx="85439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228600"/>
            <a:ext cx="85439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247650"/>
            <a:ext cx="855345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Apresentação na tela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Expcom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experimentar</dc:creator>
  <cp:lastModifiedBy>experimentar</cp:lastModifiedBy>
  <cp:revision>4</cp:revision>
  <dcterms:created xsi:type="dcterms:W3CDTF">2010-07-16T20:37:22Z</dcterms:created>
  <dcterms:modified xsi:type="dcterms:W3CDTF">2010-07-16T20:45:02Z</dcterms:modified>
</cp:coreProperties>
</file>